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C148-08AD-45CF-A175-25E3FB42FADC}" type="datetimeFigureOut">
              <a:rPr lang="fr-FR" smtClean="0"/>
              <a:pPr/>
              <a:t>23/09/2012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AB9B8-1BA7-4727-8340-3A8BF6062FF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C148-08AD-45CF-A175-25E3FB42FADC}" type="datetimeFigureOut">
              <a:rPr lang="fr-FR" smtClean="0"/>
              <a:pPr/>
              <a:t>23/09/2012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AB9B8-1BA7-4727-8340-3A8BF6062FF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C148-08AD-45CF-A175-25E3FB42FADC}" type="datetimeFigureOut">
              <a:rPr lang="fr-FR" smtClean="0"/>
              <a:pPr/>
              <a:t>23/09/2012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AB9B8-1BA7-4727-8340-3A8BF6062FF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C148-08AD-45CF-A175-25E3FB42FADC}" type="datetimeFigureOut">
              <a:rPr lang="fr-FR" smtClean="0"/>
              <a:pPr/>
              <a:t>23/09/2012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AB9B8-1BA7-4727-8340-3A8BF6062FF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C148-08AD-45CF-A175-25E3FB42FADC}" type="datetimeFigureOut">
              <a:rPr lang="fr-FR" smtClean="0"/>
              <a:pPr/>
              <a:t>23/09/2012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AB9B8-1BA7-4727-8340-3A8BF6062FF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C148-08AD-45CF-A175-25E3FB42FADC}" type="datetimeFigureOut">
              <a:rPr lang="fr-FR" smtClean="0"/>
              <a:pPr/>
              <a:t>23/09/2012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AB9B8-1BA7-4727-8340-3A8BF6062FF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C148-08AD-45CF-A175-25E3FB42FADC}" type="datetimeFigureOut">
              <a:rPr lang="fr-FR" smtClean="0"/>
              <a:pPr/>
              <a:t>23/09/2012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AB9B8-1BA7-4727-8340-3A8BF6062FF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C148-08AD-45CF-A175-25E3FB42FADC}" type="datetimeFigureOut">
              <a:rPr lang="fr-FR" smtClean="0"/>
              <a:pPr/>
              <a:t>23/09/2012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AB9B8-1BA7-4727-8340-3A8BF6062FF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C148-08AD-45CF-A175-25E3FB42FADC}" type="datetimeFigureOut">
              <a:rPr lang="fr-FR" smtClean="0"/>
              <a:pPr/>
              <a:t>23/09/2012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AB9B8-1BA7-4727-8340-3A8BF6062FF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C148-08AD-45CF-A175-25E3FB42FADC}" type="datetimeFigureOut">
              <a:rPr lang="fr-FR" smtClean="0"/>
              <a:pPr/>
              <a:t>23/09/2012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AB9B8-1BA7-4727-8340-3A8BF6062FF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C148-08AD-45CF-A175-25E3FB42FADC}" type="datetimeFigureOut">
              <a:rPr lang="fr-FR" smtClean="0"/>
              <a:pPr/>
              <a:t>23/09/2012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AB9B8-1BA7-4727-8340-3A8BF6062FF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AC148-08AD-45CF-A175-25E3FB42FADC}" type="datetimeFigureOut">
              <a:rPr lang="fr-FR" smtClean="0"/>
              <a:pPr/>
              <a:t>23/09/2012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9AB9B8-1BA7-4727-8340-3A8BF6062FFE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Group </a:t>
            </a:r>
            <a:r>
              <a:rPr lang="fr-FR" dirty="0" err="1" smtClean="0"/>
              <a:t>Writing</a:t>
            </a:r>
            <a:r>
              <a:rPr lang="fr-FR" dirty="0" smtClean="0"/>
              <a:t>: </a:t>
            </a:r>
            <a:r>
              <a:rPr lang="fr-FR" dirty="0" err="1" smtClean="0"/>
              <a:t>Likes</a:t>
            </a:r>
            <a:r>
              <a:rPr lang="fr-FR" dirty="0" smtClean="0"/>
              <a:t> + </a:t>
            </a:r>
            <a:r>
              <a:rPr lang="fr-FR" dirty="0" err="1" smtClean="0"/>
              <a:t>Dislikes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partner</a:t>
            </a:r>
            <a:r>
              <a:rPr lang="fr-FR" dirty="0" smtClean="0"/>
              <a:t>, </a:t>
            </a:r>
            <a:r>
              <a:rPr lang="fr-FR" dirty="0" err="1" smtClean="0"/>
              <a:t>write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smtClean="0"/>
              <a:t> out!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dirty="0" smtClean="0"/>
              <a:t> </a:t>
            </a:r>
          </a:p>
          <a:p>
            <a:pPr>
              <a:buNone/>
            </a:pPr>
            <a:r>
              <a:rPr lang="fr-FR" dirty="0"/>
              <a:t>	</a:t>
            </a:r>
          </a:p>
        </p:txBody>
      </p:sp>
      <p:pic>
        <p:nvPicPr>
          <p:cNvPr id="1026" name="Picture 2" descr="https://encrypted-tbn0.gstatic.com/images?q=tbn:ANd9GcR9Xmrh8Mg8WBeiMWEF9jAfBnaHpVdwOMfpnL-gNR_R-aDuDe_6i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752600"/>
            <a:ext cx="1752600" cy="1857113"/>
          </a:xfrm>
          <a:prstGeom prst="rect">
            <a:avLst/>
          </a:prstGeom>
          <a:noFill/>
        </p:spPr>
      </p:pic>
      <p:pic>
        <p:nvPicPr>
          <p:cNvPr id="1028" name="Picture 4" descr="https://encrypted-tbn2.gstatic.com/images?q=tbn:ANd9GcStnCbD-nRacQQHWWN3nXm31BD8_LTTp0nDBRX9gpZSMNwpFc7asp7kpgQ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1752600"/>
            <a:ext cx="1452562" cy="1905001"/>
          </a:xfrm>
          <a:prstGeom prst="rect">
            <a:avLst/>
          </a:prstGeom>
          <a:noFill/>
        </p:spPr>
      </p:pic>
      <p:pic>
        <p:nvPicPr>
          <p:cNvPr id="1030" name="Picture 6" descr="https://encrypted-tbn3.gstatic.com/images?q=tbn:ANd9GcTm7QEIit6-8eoM22zLzpdbqYjl23i8FetE7dBhMC_HOwpQLMGNd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4876800"/>
            <a:ext cx="2306053" cy="1314450"/>
          </a:xfrm>
          <a:prstGeom prst="rect">
            <a:avLst/>
          </a:prstGeom>
          <a:noFill/>
        </p:spPr>
      </p:pic>
      <p:pic>
        <p:nvPicPr>
          <p:cNvPr id="1032" name="Picture 8" descr="https://encrypted-tbn2.gstatic.com/images?q=tbn:ANd9GcQfKp9NYcrEZBhKdbvT9BZUCbunWRx-vekNocwQSD4ot6m-Khe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71800" y="4648200"/>
            <a:ext cx="1685925" cy="1685925"/>
          </a:xfrm>
          <a:prstGeom prst="rect">
            <a:avLst/>
          </a:prstGeom>
          <a:noFill/>
        </p:spPr>
      </p:pic>
      <p:pic>
        <p:nvPicPr>
          <p:cNvPr id="1034" name="Picture 10" descr="https://encrypted-tbn2.gstatic.com/images?q=tbn:ANd9GcSaMy9ejVnBijwX9K-GpcnuV59MS-IZAF5zhmdpmxingPkYQwzcs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57800" y="1752600"/>
            <a:ext cx="1905000" cy="1734766"/>
          </a:xfrm>
          <a:prstGeom prst="rect">
            <a:avLst/>
          </a:prstGeom>
          <a:noFill/>
        </p:spPr>
      </p:pic>
      <p:pic>
        <p:nvPicPr>
          <p:cNvPr id="1036" name="Picture 12" descr="https://encrypted-tbn0.gstatic.com/images?q=tbn:ANd9GcTJM_pvUOExe1Er-c7ltxuKRI_S0qOqe-PJtXc2shM9xCS4luQxAA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10400" y="1828800"/>
            <a:ext cx="1831075" cy="1533525"/>
          </a:xfrm>
          <a:prstGeom prst="rect">
            <a:avLst/>
          </a:prstGeom>
          <a:noFill/>
        </p:spPr>
      </p:pic>
      <p:pic>
        <p:nvPicPr>
          <p:cNvPr id="1038" name="Picture 14" descr="https://encrypted-tbn2.gstatic.com/images?q=tbn:ANd9GcThuJzY5jRGb9jo-fKHrzW1iicOBhquBcN9u8y4-OifrpxoG2xEGA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00800" y="4038600"/>
            <a:ext cx="1684081" cy="20574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04800" y="1447800"/>
            <a:ext cx="121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++</a:t>
            </a:r>
            <a:endParaRPr lang="fr-FR" sz="2800" b="1" dirty="0"/>
          </a:p>
        </p:txBody>
      </p:sp>
      <p:sp>
        <p:nvSpPr>
          <p:cNvPr id="12" name="Rectangle 11"/>
          <p:cNvSpPr/>
          <p:nvPr/>
        </p:nvSpPr>
        <p:spPr>
          <a:xfrm>
            <a:off x="152400" y="4267200"/>
            <a:ext cx="15045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b="1" dirty="0"/>
              <a:t>+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867400" y="4800600"/>
            <a:ext cx="4058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b="1" dirty="0" smtClean="0"/>
              <a:t>--</a:t>
            </a:r>
            <a:endParaRPr lang="fr-FR" sz="2800" b="1" dirty="0"/>
          </a:p>
        </p:txBody>
      </p:sp>
      <p:sp>
        <p:nvSpPr>
          <p:cNvPr id="14" name="Rectangle 13"/>
          <p:cNvSpPr/>
          <p:nvPr/>
        </p:nvSpPr>
        <p:spPr>
          <a:xfrm>
            <a:off x="4876800" y="1981200"/>
            <a:ext cx="2952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b="1" dirty="0" smtClean="0"/>
              <a:t>-</a:t>
            </a:r>
            <a:endParaRPr lang="fr-FR" sz="28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19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Group Writing: Likes + Dislikes</vt:lpstr>
      <vt:lpstr>With your partner, write this out!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Group Writing: Likes + Dislikes</dc:title>
  <dc:creator>Robbie</dc:creator>
  <cp:lastModifiedBy>Robbie</cp:lastModifiedBy>
  <cp:revision>1</cp:revision>
  <dcterms:created xsi:type="dcterms:W3CDTF">2012-09-23T17:37:44Z</dcterms:created>
  <dcterms:modified xsi:type="dcterms:W3CDTF">2012-09-23T17:50:18Z</dcterms:modified>
</cp:coreProperties>
</file>